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408" r:id="rId2"/>
    <p:sldId id="410" r:id="rId3"/>
    <p:sldId id="409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9E1"/>
    <a:srgbClr val="9B8ECC"/>
    <a:srgbClr val="44367E"/>
    <a:srgbClr val="513E76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594" y="43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B275F00D-7FAD-4C63-9873-B4D3F057FA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A897B016-6940-4F49-80BF-8A9A78CD48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772E70E-6C7C-41E8-879A-A581BCFE7FA1}" type="slidenum">
              <a:rPr lang="de-DE" altLang="de-DE" sz="13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13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</p:spPr>
        <p:txBody>
          <a:bodyPr/>
          <a:lstStyle>
            <a:lvl1pPr marL="0" indent="0">
              <a:defRPr sz="1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F60FE954-5BD3-4A3D-9579-1A423D9A34DB}" type="datetime1">
              <a:rPr lang="de-DE" altLang="de-DE"/>
              <a:pPr>
                <a:defRPr/>
              </a:pPr>
              <a:t>05.05.2025</a:t>
            </a:fld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Financial Statement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anose="020B0604030504040204" pitchFamily="34" charset="0"/>
              </a:defRPr>
            </a:lvl1pPr>
          </a:lstStyle>
          <a:p>
            <a:fld id="{A0D7C8C6-8F35-47C0-8010-B6967DE8CE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22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7C29-21B4-459E-B1A7-86C6FCB83B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163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4313" y="549275"/>
            <a:ext cx="2008187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72163" cy="5832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5CAC5-D457-48C6-B1D2-95389EA337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6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F0F47-22F4-472B-826D-70D314505E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70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0B98-154A-4563-9594-F3EBFB9D611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809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327FA-8884-4953-A983-A1BDA14D04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355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53E37-4B66-437A-B717-7DA0634C2FF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30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7D9DA-3D5E-4A87-948D-05A5FE510B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650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29A8B-64B7-4792-BE9B-0BCBA90991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33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7F675-7EDF-429D-B662-9B3189466D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70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05710-BD50-4DE9-8864-31370C5812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44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49275"/>
            <a:ext cx="8001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0010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350838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900" y="6534150"/>
            <a:ext cx="32543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F19586A9-6E79-4053-9517-34CFB53D71A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Rectangle 22"/>
          <p:cNvSpPr>
            <a:spLocks noChangeArrowheads="1"/>
          </p:cNvSpPr>
          <p:nvPr/>
        </p:nvSpPr>
        <p:spPr bwMode="auto">
          <a:xfrm>
            <a:off x="5637213" y="653891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de-DE" altLang="de-DE" sz="1200"/>
              <a:t>Namen der Referenten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Theorieseminar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WS 2025/2026</a:t>
            </a:r>
            <a:b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Digitalisierung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im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Controlling</a:t>
            </a:r>
            <a:endParaRPr lang="de-DE" altLang="de-DE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4213" y="2636838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0838" y="3068638"/>
            <a:ext cx="6073775" cy="3168650"/>
          </a:xfrm>
        </p:spPr>
        <p:txBody>
          <a:bodyPr/>
          <a:lstStyle/>
          <a:p>
            <a:pPr eaLnBrk="1" hangingPunct="1">
              <a:tabLst>
                <a:tab pos="274638" algn="l"/>
              </a:tabLst>
            </a:pPr>
            <a:endParaRPr lang="de-DE" altLang="de-DE" sz="2000" b="1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r>
              <a:rPr lang="de-DE" altLang="de-DE" sz="2000" b="1">
                <a:ea typeface="ＭＳ Ｐゴシック" panose="020B0600070205080204" pitchFamily="34" charset="-128"/>
              </a:rPr>
              <a:t>Thema 1: xxx</a:t>
            </a:r>
          </a:p>
          <a:p>
            <a:pPr eaLnBrk="1" hangingPunct="1">
              <a:tabLst>
                <a:tab pos="274638" algn="l"/>
              </a:tabLst>
            </a:pPr>
            <a:endParaRPr lang="de-DE" altLang="de-DE" sz="160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>
                <a:ea typeface="ＭＳ Ｐゴシック" panose="020B0600070205080204" pitchFamily="34" charset="-128"/>
              </a:rPr>
              <a:t>Referenten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3E3FA1-198A-4B5C-8AA6-D5AC6992339E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101" name="Rechteck 5"/>
          <p:cNvSpPr>
            <a:spLocks noChangeArrowheads="1"/>
          </p:cNvSpPr>
          <p:nvPr/>
        </p:nvSpPr>
        <p:spPr bwMode="auto">
          <a:xfrm>
            <a:off x="611188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2" name="Rechteck 6"/>
          <p:cNvSpPr>
            <a:spLocks noChangeArrowheads="1"/>
          </p:cNvSpPr>
          <p:nvPr/>
        </p:nvSpPr>
        <p:spPr bwMode="auto">
          <a:xfrm>
            <a:off x="3635375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3" name="Rechteck 7"/>
          <p:cNvSpPr>
            <a:spLocks noChangeArrowheads="1"/>
          </p:cNvSpPr>
          <p:nvPr/>
        </p:nvSpPr>
        <p:spPr bwMode="auto">
          <a:xfrm>
            <a:off x="6659563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4" name="Textfeld 8"/>
          <p:cNvSpPr txBox="1">
            <a:spLocks noChangeArrowheads="1"/>
          </p:cNvSpPr>
          <p:nvPr/>
        </p:nvSpPr>
        <p:spPr bwMode="auto">
          <a:xfrm>
            <a:off x="11874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5" name="Textfeld 9"/>
          <p:cNvSpPr txBox="1">
            <a:spLocks noChangeArrowheads="1"/>
          </p:cNvSpPr>
          <p:nvPr/>
        </p:nvSpPr>
        <p:spPr bwMode="auto">
          <a:xfrm>
            <a:off x="4211638" y="4724400"/>
            <a:ext cx="731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6" name="Textfeld 10"/>
          <p:cNvSpPr txBox="1">
            <a:spLocks noChangeArrowheads="1"/>
          </p:cNvSpPr>
          <p:nvPr/>
        </p:nvSpPr>
        <p:spPr bwMode="auto">
          <a:xfrm>
            <a:off x="73088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/>
              <a:t>Thema</a:t>
            </a:r>
          </a:p>
        </p:txBody>
      </p:sp>
      <p:sp>
        <p:nvSpPr>
          <p:cNvPr id="5123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B92A1DD-A34E-4438-BE5A-EED17BDB4FAD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20</Words>
  <Application>Microsoft Office PowerPoint</Application>
  <PresentationFormat>Bildschirmpräsentation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Verdana</vt:lpstr>
      <vt:lpstr>Wingdings</vt:lpstr>
      <vt:lpstr>Profil</vt:lpstr>
      <vt:lpstr>Theorieseminar WS 2025/2026 Digitalisierung im Controlling</vt:lpstr>
      <vt:lpstr>Referenten</vt:lpstr>
      <vt:lpstr>PowerPoint-Präsentation</vt:lpstr>
    </vt:vector>
  </TitlesOfParts>
  <Company>Department BWL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I: Financial Statement Analysis</dc:title>
  <dc:creator>friedl</dc:creator>
  <cp:lastModifiedBy>Kossakowska, Kamila Marta</cp:lastModifiedBy>
  <cp:revision>270</cp:revision>
  <cp:lastPrinted>1601-01-01T00:00:00Z</cp:lastPrinted>
  <dcterms:created xsi:type="dcterms:W3CDTF">2004-05-07T13:34:11Z</dcterms:created>
  <dcterms:modified xsi:type="dcterms:W3CDTF">2025-05-05T14:27:35Z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